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7" r:id="rId2"/>
    <p:sldId id="929" r:id="rId3"/>
    <p:sldId id="911" r:id="rId4"/>
    <p:sldId id="927" r:id="rId5"/>
    <p:sldId id="295" r:id="rId6"/>
    <p:sldId id="916" r:id="rId7"/>
    <p:sldId id="920" r:id="rId8"/>
    <p:sldId id="921" r:id="rId9"/>
    <p:sldId id="930" r:id="rId10"/>
    <p:sldId id="905" r:id="rId11"/>
    <p:sldId id="906" r:id="rId12"/>
    <p:sldId id="912" r:id="rId13"/>
    <p:sldId id="913" r:id="rId14"/>
    <p:sldId id="914" r:id="rId15"/>
    <p:sldId id="891" r:id="rId16"/>
    <p:sldId id="448" r:id="rId17"/>
    <p:sldId id="915" r:id="rId18"/>
    <p:sldId id="256" r:id="rId19"/>
    <p:sldId id="936" r:id="rId20"/>
    <p:sldId id="258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7" r:id="rId52"/>
    <p:sldId id="298" r:id="rId53"/>
    <p:sldId id="305" r:id="rId54"/>
    <p:sldId id="306" r:id="rId55"/>
    <p:sldId id="307" r:id="rId56"/>
    <p:sldId id="308" r:id="rId57"/>
    <p:sldId id="309" r:id="rId58"/>
    <p:sldId id="935" r:id="rId59"/>
    <p:sldId id="93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9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7709-6073-49D6-86CD-241E9CF82593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729CD-AE8E-45E5-BC36-F3F0D79635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69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FD10-1486-5A32-F238-250DD0FBE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2D39A-CEF7-2D64-8301-9E1A50A3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AF78-EC69-3E84-74EE-8E62F539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7F4B-DEF7-D273-4F4B-B5FE8386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EE8A-AD6F-F2D9-1136-BB1E601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0527-D89F-6E77-0666-DB471E1B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D4E3-AC76-9F77-0414-1932D99B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B82F-05EA-73A0-A423-FB4D996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0D14-D562-2466-8B4B-D013EE7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40E6-F703-6E86-B7CB-5D472309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8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D891D-1EC6-DA4C-02E2-BECD253BA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DE594-960E-67C6-5104-CDB3F6E2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080D-5DAC-2FF8-EA7D-4CDC6D12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36C6-799C-DEA2-BF1E-74DCB5C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1AD0B-1C5C-6FB5-F683-8286F098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4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34" y="1297218"/>
            <a:ext cx="6735935" cy="4263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434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849333" y="2577600"/>
            <a:ext cx="8322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1pPr>
            <a:lvl2pPr marL="1219170" lvl="1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2pPr>
            <a:lvl3pPr marL="1828754" lvl="2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3pPr>
            <a:lvl4pPr marL="2438339" lvl="3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4pPr>
            <a:lvl5pPr marL="3047924" lvl="4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5pPr>
            <a:lvl6pPr marL="3657509" lvl="5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6pPr>
            <a:lvl7pPr marL="4267093" lvl="6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7pPr>
            <a:lvl8pPr marL="4876678" lvl="7" indent="-6688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8pPr>
            <a:lvl9pPr marL="5486263" lvl="8" indent="-6688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5733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0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D4DD-1E34-23C0-4819-D706A7AA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EE81-664C-BF73-EF2C-467A9BEC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ADB3-8793-A30D-6BA0-D550437D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2672-F297-C9E0-0406-0E18EE0E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CC48-196C-36F7-7A58-D4A9AC10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8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7D6A-FEE3-EE65-DC9F-B49DB54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3C-E505-EA4A-CB13-30165624A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CB65-14A2-837C-CB5A-33051C02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9568-3091-64F2-C75A-F3E5ED24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EA08-4A39-2CAA-7639-D4959E96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9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F32-6558-D621-0461-09CE2B8A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E145-22D8-886D-91D6-3C4F0F201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032BB-BA1C-EB08-ADCF-742ED542B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DD2D-E214-D6A3-4B94-C1D64657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98E8F-33D2-D2D2-99B5-1CB0F99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3B9A5-DECD-A17E-6E40-2C5FF63D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F02-2AA8-C550-578A-DE808472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756C-5662-FE6C-FDD3-1CBD936B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4F74-F42E-A6C0-439B-20A5F3B2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091C8-DF85-9363-AF3F-91A610689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01FFF-A83E-2E39-87F2-D655FEECE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887EF-AA02-7E63-E090-0A0D95BD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BEAFD-2A99-6792-F55F-DEADA95D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5F4C7-291B-4008-BFAD-F7C92777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9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4708-1A60-0B06-5AF0-F9BE2A5F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5B2E7-6AA2-E768-FF3E-0CBCBAC8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09B5-1EBC-3741-BB0D-7BC63D43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4ECEE-33C7-C0AB-69EB-CEF2B9D7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8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02BE3-2131-4461-29E7-D0BB7EF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EB2-1C79-85EC-BBA8-B63E8228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5EDB-44C3-AFD2-546F-A2427D4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8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38BF-03BB-264D-5BDF-8BAC0933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1606-159B-8AA0-3A85-7FB5A751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D690-EB15-8873-AE6A-CD1290FA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D38B-E308-AD2F-B1EA-A6261CE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88F21-0E43-347D-A476-4F53C7E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40E3-09BA-3F31-7136-9C5E1F74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6B88-02F4-862E-C341-53828B9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894-F47A-2634-114A-132E5149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1949-5FD5-F6B8-127C-EF5436928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4BDDB-70EE-3D91-68AC-C59A8066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BA4E-B93F-E1BC-1855-084FABC7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8AA4E-6220-5ECB-08AC-99D53CF5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4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3AA1B-632D-E4C1-BA62-212A3C5F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DFCB-2EAD-1D5F-A8C4-13C6DCCD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2EA53-21B6-6535-71E8-1023A7DF2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6142-CE3E-42AD-9A1E-D8768CD7E477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6D98-EE53-205C-2C81-04F7D707A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4209-65C0-2E70-FE23-C628C3766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3267-01BC-435E-9AAD-35B481319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US" dirty="0"/>
              <a:t>AIML</a:t>
            </a:r>
            <a:br>
              <a:rPr lang="en-US" dirty="0"/>
            </a:br>
            <a:r>
              <a:rPr lang="en-US" dirty="0"/>
              <a:t>Premalatha 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52" y="1650093"/>
            <a:ext cx="8285752" cy="5034884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712" y="1673965"/>
            <a:ext cx="9455307" cy="4774695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940" y="1650653"/>
            <a:ext cx="8256664" cy="5034324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9303-5235-48A1-A321-C0A82142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64817"/>
            <a:ext cx="8229600" cy="319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F002-4ECE-4C2A-A315-832E023E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Supervised Learning</a:t>
            </a:r>
          </a:p>
          <a:p>
            <a:pPr marL="793731" lvl="1" indent="-285744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Unsupervised Learning</a:t>
            </a:r>
          </a:p>
          <a:p>
            <a:pPr marL="5079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6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53CF7-F088-CB59-9CBC-AF559C9A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Questions ????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A523-8334-8BD0-3C86-B36EEF4E2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90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2930-3695-4238-A0D1-BCED40976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b="1" dirty="0">
                <a:solidFill>
                  <a:srgbClr val="00B050"/>
                </a:solidFill>
                <a:latin typeface="Chiller" panose="04020404031007020602" pitchFamily="82" charset="0"/>
              </a:rPr>
              <a:t>STATISTICS</a:t>
            </a:r>
            <a:endParaRPr lang="en-IN" sz="8800" b="1" dirty="0">
              <a:solidFill>
                <a:srgbClr val="00B050"/>
              </a:solidFill>
              <a:latin typeface="Chiller" panose="040204040310070206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C791C-9263-40D5-A65D-878F57805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INTRODUCTION TO STATISTICS</a:t>
            </a:r>
            <a:endParaRPr lang="en-IN" sz="3200" dirty="0">
              <a:solidFill>
                <a:schemeClr val="accent5">
                  <a:lumMod val="75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250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6A8E5-5B98-4D8B-A23F-4458AE10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09" y="627916"/>
            <a:ext cx="7524459" cy="52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34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dirty="0"/>
              <a:t>LinkedIn: https://www.linkedin.com/in/latha-t-k-b21018128/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Analysis ,</a:t>
            </a:r>
            <a:r>
              <a:rPr lang="en-IN" b="0" i="0" dirty="0" err="1">
                <a:effectLst/>
                <a:latin typeface="-apple-system"/>
              </a:rPr>
              <a:t>SQL,Pyspark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Data Visualization ,</a:t>
            </a:r>
            <a:r>
              <a:rPr lang="en-IN" b="0" i="0" dirty="0" err="1">
                <a:effectLst/>
                <a:latin typeface="-apple-system"/>
              </a:rPr>
              <a:t>PowerBI,Tableau</a:t>
            </a:r>
            <a:endParaRPr lang="en-IN" b="0" i="0" dirty="0">
              <a:effectLst/>
              <a:latin typeface="-apple-system"/>
            </a:endParaRP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dirty="0">
                <a:latin typeface="-apple-system"/>
              </a:rPr>
              <a:t>Generative </a:t>
            </a:r>
            <a:r>
              <a:rPr lang="en-IN" dirty="0" err="1">
                <a:latin typeface="-apple-system"/>
              </a:rPr>
              <a:t>AI,Prompt</a:t>
            </a:r>
            <a:r>
              <a:rPr lang="en-IN" dirty="0">
                <a:latin typeface="-apple-system"/>
              </a:rPr>
              <a:t> Engineering</a:t>
            </a:r>
          </a:p>
          <a:p>
            <a:pPr algn="l" fontAlgn="auto"/>
            <a:r>
              <a:rPr lang="en-IN" b="0" i="0" dirty="0" err="1">
                <a:effectLst/>
                <a:latin typeface="-apple-system"/>
              </a:rPr>
              <a:t>BigData</a:t>
            </a:r>
            <a:r>
              <a:rPr lang="en-IN" b="0" i="0" dirty="0">
                <a:effectLst/>
                <a:latin typeface="-apple-system"/>
              </a:rPr>
              <a:t>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58004-959F-4B27-BC64-AC883620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97" y="1939637"/>
            <a:ext cx="9492464" cy="245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03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8D21E-77B4-4C5B-9F47-24F7963A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999786"/>
            <a:ext cx="692564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9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C3EF-2615-42EC-98D9-23BA4555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Population and Sample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1BE0E-1BEF-42D0-B483-DCB354E50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970" y="2603500"/>
            <a:ext cx="6250373" cy="3416300"/>
          </a:xfrm>
        </p:spPr>
      </p:pic>
    </p:spTree>
    <p:extLst>
      <p:ext uri="{BB962C8B-B14F-4D97-AF65-F5344CB8AC3E}">
        <p14:creationId xmlns:p14="http://schemas.microsoft.com/office/powerpoint/2010/main" val="52255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F690-38BE-46E3-AA8C-5FD5FDB1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177309"/>
            <a:ext cx="8761413" cy="117301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Descriptive Statistics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6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DC31B-5EB8-4626-8503-F4D291292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36" y="1893455"/>
            <a:ext cx="8459078" cy="266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8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6F79C-F5E2-4458-8E6E-A03CFCA0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28" y="1272969"/>
            <a:ext cx="7721488" cy="37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14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0B6F-A7E0-4B65-9724-2B94A5E9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881745"/>
            <a:ext cx="8761413" cy="125614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Measures of Central Tendency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576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23101-48D7-42E1-8DA9-A4504201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987549"/>
            <a:ext cx="7188345" cy="430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5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2C58-47C4-47A3-87A6-07097F64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Mean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15917-FD4F-4E81-B0FA-B2817AC1D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297" y="2603500"/>
            <a:ext cx="6553718" cy="3416300"/>
          </a:xfrm>
        </p:spPr>
      </p:pic>
    </p:spTree>
    <p:extLst>
      <p:ext uri="{BB962C8B-B14F-4D97-AF65-F5344CB8AC3E}">
        <p14:creationId xmlns:p14="http://schemas.microsoft.com/office/powerpoint/2010/main" val="2813201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38D10-262C-4EFA-BF8D-27E0110C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8" y="1837201"/>
            <a:ext cx="6512475" cy="28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9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What is ML,DL and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Steps in a ML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ML Techniques and Tools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Algerian" panose="04020705040A02060702" pitchFamily="82" charset="0"/>
              </a:rPr>
              <a:t>DS Learning Path</a:t>
            </a:r>
            <a:br>
              <a:rPr lang="en-US" sz="3200" dirty="0">
                <a:latin typeface="Algerian" panose="04020705040A02060702" pitchFamily="82" charset="0"/>
              </a:rPr>
            </a:br>
            <a:endParaRPr lang="en-IN" sz="3200" dirty="0">
              <a:latin typeface="Algerian" panose="04020705040A02060702" pitchFamily="8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CAD86-C59F-4CCF-BE62-6187DBAF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5" y="889733"/>
            <a:ext cx="8034407" cy="460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0E8C-D899-44C0-9656-8FD94572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Median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B39E7-FD78-4A6E-8A45-4429355CE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890" y="2780145"/>
            <a:ext cx="6773271" cy="2950928"/>
          </a:xfrm>
        </p:spPr>
      </p:pic>
    </p:spTree>
    <p:extLst>
      <p:ext uri="{BB962C8B-B14F-4D97-AF65-F5344CB8AC3E}">
        <p14:creationId xmlns:p14="http://schemas.microsoft.com/office/powerpoint/2010/main" val="2549510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5C4FB-7C82-436D-B865-A866BC47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1836441"/>
            <a:ext cx="6738497" cy="29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0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6A7D8-5B52-413A-B8D5-F867AF50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55" y="1078410"/>
            <a:ext cx="7419297" cy="4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48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778E-8B2A-4AC2-AF89-47590A3F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7F951-8ACE-4C2B-B10B-45083B6FA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020" y="3055754"/>
            <a:ext cx="6430272" cy="2619741"/>
          </a:xfrm>
        </p:spPr>
      </p:pic>
    </p:spTree>
    <p:extLst>
      <p:ext uri="{BB962C8B-B14F-4D97-AF65-F5344CB8AC3E}">
        <p14:creationId xmlns:p14="http://schemas.microsoft.com/office/powerpoint/2010/main" val="476019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806CC-CAF5-424D-902A-4D83727E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9" y="1785708"/>
            <a:ext cx="6173061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1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C48AE-8763-4ABC-B9AA-71D75DE2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961074"/>
            <a:ext cx="7710098" cy="44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5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A1A3-6B5A-42F1-AFBD-8F20EE95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Quantiles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F92ED3-4C2B-4E23-817B-449A82A42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967" y="2844595"/>
            <a:ext cx="6468378" cy="2934109"/>
          </a:xfrm>
        </p:spPr>
      </p:pic>
    </p:spTree>
    <p:extLst>
      <p:ext uri="{BB962C8B-B14F-4D97-AF65-F5344CB8AC3E}">
        <p14:creationId xmlns:p14="http://schemas.microsoft.com/office/powerpoint/2010/main" val="3727171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B3ADD-8D90-4192-82F8-ED86F5D0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7550"/>
            <a:ext cx="646837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85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83A4F-F479-49F2-92E6-38EC5F0C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255" y="862193"/>
            <a:ext cx="7217671" cy="4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3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D9FF-095D-309D-EACA-8E0C790D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1A1C-FD52-2F83-BF3B-94E65BB39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Information and Noise(Insignificant information)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ML ,DS,AI-&gt; Extract information(Exclude noise)</a:t>
            </a:r>
          </a:p>
        </p:txBody>
      </p:sp>
    </p:spTree>
    <p:extLst>
      <p:ext uri="{BB962C8B-B14F-4D97-AF65-F5344CB8AC3E}">
        <p14:creationId xmlns:p14="http://schemas.microsoft.com/office/powerpoint/2010/main" val="1179093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E726-B4F9-4179-88CA-FF7241A6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Percentiles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DCAE80-80AE-40BC-AD54-DA80918AC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146" y="2567302"/>
            <a:ext cx="5670216" cy="3554098"/>
          </a:xfrm>
        </p:spPr>
      </p:pic>
    </p:spTree>
    <p:extLst>
      <p:ext uri="{BB962C8B-B14F-4D97-AF65-F5344CB8AC3E}">
        <p14:creationId xmlns:p14="http://schemas.microsoft.com/office/powerpoint/2010/main" val="879582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FF13E-2C0B-47A8-8334-6288F526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8" y="985946"/>
            <a:ext cx="7712004" cy="46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40F7-1AEE-4218-857D-6030DD5D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807855"/>
            <a:ext cx="8761413" cy="108988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Measures of Dispersion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94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22C73-B6DC-43DC-AFC6-16F75B62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304893"/>
            <a:ext cx="610637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9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34D8-4EE7-428A-BD8A-13240AA7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Range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FD1B7-3F86-40BE-BFC0-97CA1E0C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388" y="3063701"/>
            <a:ext cx="6525536" cy="2495898"/>
          </a:xfrm>
        </p:spPr>
      </p:pic>
    </p:spTree>
    <p:extLst>
      <p:ext uri="{BB962C8B-B14F-4D97-AF65-F5344CB8AC3E}">
        <p14:creationId xmlns:p14="http://schemas.microsoft.com/office/powerpoint/2010/main" val="2553110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D13AD-B390-420B-9C6D-7B314FA6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1" y="1114102"/>
            <a:ext cx="7249537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57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34E2-FA8F-4E15-9B77-14B58C04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Variance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F85CF-71D9-47B2-A12D-6F285DC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273" y="2603500"/>
            <a:ext cx="5619766" cy="3416300"/>
          </a:xfrm>
        </p:spPr>
      </p:pic>
    </p:spTree>
    <p:extLst>
      <p:ext uri="{BB962C8B-B14F-4D97-AF65-F5344CB8AC3E}">
        <p14:creationId xmlns:p14="http://schemas.microsoft.com/office/powerpoint/2010/main" val="2077217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7E086-E37E-4866-87E7-60A0DEC3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1809524"/>
            <a:ext cx="6258798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1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6C219-B762-41FA-AC12-80287688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36" y="1958110"/>
            <a:ext cx="8484238" cy="26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0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4A11-495E-427F-98C1-80D08D81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Standard Deviation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23DD2-CB66-4D4F-A802-2CB114294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073" y="3292332"/>
            <a:ext cx="6392167" cy="2038635"/>
          </a:xfrm>
        </p:spPr>
      </p:pic>
    </p:spTree>
    <p:extLst>
      <p:ext uri="{BB962C8B-B14F-4D97-AF65-F5344CB8AC3E}">
        <p14:creationId xmlns:p14="http://schemas.microsoft.com/office/powerpoint/2010/main" val="392043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E658B-9681-4118-8541-D42FFECD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528497"/>
            <a:ext cx="651600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7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5C5F-1ED4-4878-8EC3-20668BD4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IQR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54EB7-C76F-400C-872D-28F1CDF08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335" y="2663595"/>
            <a:ext cx="6925642" cy="3296110"/>
          </a:xfrm>
        </p:spPr>
      </p:pic>
    </p:spTree>
    <p:extLst>
      <p:ext uri="{BB962C8B-B14F-4D97-AF65-F5344CB8AC3E}">
        <p14:creationId xmlns:p14="http://schemas.microsoft.com/office/powerpoint/2010/main" val="702715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86C24-7923-4EC1-926A-2DB99FAF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1252233"/>
            <a:ext cx="6382641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6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40EE5-F241-4FBC-BD23-879DA192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64" y="1799997"/>
            <a:ext cx="6068272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66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5AE80-2CF7-4166-91AE-684238D7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3" y="1508760"/>
            <a:ext cx="10850594" cy="25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83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EC384-7189-43F2-9195-AD8425E8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57129"/>
            <a:ext cx="7173326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5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44F43-68EA-44C5-BFB2-6F6AAD69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2071498"/>
            <a:ext cx="721143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54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7CF73-38CC-4C65-B56C-425C3799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1337970"/>
            <a:ext cx="744959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1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954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E195-3F69-493B-BDFC-3D5D4A03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Probability??</a:t>
            </a:r>
          </a:p>
        </p:txBody>
      </p:sp>
    </p:spTree>
    <p:extLst>
      <p:ext uri="{BB962C8B-B14F-4D97-AF65-F5344CB8AC3E}">
        <p14:creationId xmlns:p14="http://schemas.microsoft.com/office/powerpoint/2010/main" val="1140851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438-CCDB-9E3C-8356-644AE10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5BC0EE-D2C1-9A84-504D-8736DD18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21" y="4313581"/>
            <a:ext cx="7119533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670CD-3742-C7EA-E98D-37041A35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128391"/>
            <a:ext cx="89738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34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180</Words>
  <Application>Microsoft Office PowerPoint</Application>
  <PresentationFormat>Widescreen</PresentationFormat>
  <Paragraphs>51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MS UI Gothic</vt:lpstr>
      <vt:lpstr>Algerian</vt:lpstr>
      <vt:lpstr>-apple-system</vt:lpstr>
      <vt:lpstr>Arial</vt:lpstr>
      <vt:lpstr>Calibri</vt:lpstr>
      <vt:lpstr>Calibri Light</vt:lpstr>
      <vt:lpstr>Chiller</vt:lpstr>
      <vt:lpstr>Google Sans</vt:lpstr>
      <vt:lpstr>Times New Roman</vt:lpstr>
      <vt:lpstr>Wingdings</vt:lpstr>
      <vt:lpstr>Office Theme</vt:lpstr>
      <vt:lpstr>AIML Premalatha T</vt:lpstr>
      <vt:lpstr>WHO  AM I?</vt:lpstr>
      <vt:lpstr>Agenda</vt:lpstr>
      <vt:lpstr>Data?</vt:lpstr>
      <vt:lpstr>Types of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Science/Machine Learning</vt:lpstr>
      <vt:lpstr>Problem Statement</vt:lpstr>
      <vt:lpstr>Analytic Approach</vt:lpstr>
      <vt:lpstr>Analytic Approach</vt:lpstr>
      <vt:lpstr>Supervised Learning</vt:lpstr>
      <vt:lpstr>Machine Learning </vt:lpstr>
      <vt:lpstr>PowerPoint Presentation</vt:lpstr>
      <vt:lpstr>STATISTICS</vt:lpstr>
      <vt:lpstr>PowerPoint Presentation</vt:lpstr>
      <vt:lpstr>PowerPoint Presentation</vt:lpstr>
      <vt:lpstr>PowerPoint Presentation</vt:lpstr>
      <vt:lpstr>Population and Sample</vt:lpstr>
      <vt:lpstr>Descriptive Statistics</vt:lpstr>
      <vt:lpstr>PowerPoint Presentation</vt:lpstr>
      <vt:lpstr>PowerPoint Presentation</vt:lpstr>
      <vt:lpstr>Measures of Central Tendency</vt:lpstr>
      <vt:lpstr>PowerPoint Presentation</vt:lpstr>
      <vt:lpstr>Mean</vt:lpstr>
      <vt:lpstr>PowerPoint Presentation</vt:lpstr>
      <vt:lpstr>PowerPoint Presentation</vt:lpstr>
      <vt:lpstr>Median</vt:lpstr>
      <vt:lpstr>PowerPoint Presentation</vt:lpstr>
      <vt:lpstr>PowerPoint Presentation</vt:lpstr>
      <vt:lpstr>Mode</vt:lpstr>
      <vt:lpstr>PowerPoint Presentation</vt:lpstr>
      <vt:lpstr>PowerPoint Presentation</vt:lpstr>
      <vt:lpstr>Quantiles</vt:lpstr>
      <vt:lpstr>PowerPoint Presentation</vt:lpstr>
      <vt:lpstr>PowerPoint Presentation</vt:lpstr>
      <vt:lpstr>Percentiles</vt:lpstr>
      <vt:lpstr>PowerPoint Presentation</vt:lpstr>
      <vt:lpstr>Measures of Dispersion</vt:lpstr>
      <vt:lpstr>PowerPoint Presentation</vt:lpstr>
      <vt:lpstr>Range</vt:lpstr>
      <vt:lpstr>PowerPoint Presentation</vt:lpstr>
      <vt:lpstr>Variance</vt:lpstr>
      <vt:lpstr>PowerPoint Presentation</vt:lpstr>
      <vt:lpstr>PowerPoint Presentation</vt:lpstr>
      <vt:lpstr>Standard Deviation</vt:lpstr>
      <vt:lpstr>PowerPoint Presentation</vt:lpstr>
      <vt:lpstr>IQR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DS,ML and DL Premalatha T</dc:title>
  <dc:creator>PL T</dc:creator>
  <cp:lastModifiedBy>PL T</cp:lastModifiedBy>
  <cp:revision>4</cp:revision>
  <dcterms:created xsi:type="dcterms:W3CDTF">2024-05-30T12:42:39Z</dcterms:created>
  <dcterms:modified xsi:type="dcterms:W3CDTF">2024-08-19T13:14:33Z</dcterms:modified>
</cp:coreProperties>
</file>